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4" r:id="rId2"/>
    <p:sldId id="287" r:id="rId3"/>
    <p:sldId id="286" r:id="rId4"/>
    <p:sldId id="352" r:id="rId5"/>
    <p:sldId id="353" r:id="rId6"/>
    <p:sldId id="354" r:id="rId7"/>
    <p:sldId id="356" r:id="rId8"/>
    <p:sldId id="357" r:id="rId9"/>
    <p:sldId id="358" r:id="rId10"/>
    <p:sldId id="359" r:id="rId1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C3AF-BE29-4F77-8B9D-DE8E4AE99066}" type="datetimeFigureOut">
              <a:rPr lang="fa-IR" smtClean="0"/>
              <a:t>14/07/1444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D8F-CC4E-4B6D-B612-C6D418E3F5C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78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C3AF-BE29-4F77-8B9D-DE8E4AE99066}" type="datetimeFigureOut">
              <a:rPr lang="fa-IR" smtClean="0"/>
              <a:t>14/07/1444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D8F-CC4E-4B6D-B612-C6D418E3F5C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076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C3AF-BE29-4F77-8B9D-DE8E4AE99066}" type="datetimeFigureOut">
              <a:rPr lang="fa-IR" smtClean="0"/>
              <a:t>14/07/1444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D8F-CC4E-4B6D-B612-C6D418E3F5C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668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C3AF-BE29-4F77-8B9D-DE8E4AE99066}" type="datetimeFigureOut">
              <a:rPr lang="fa-IR" smtClean="0"/>
              <a:t>14/07/1444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D8F-CC4E-4B6D-B612-C6D418E3F5C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977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C3AF-BE29-4F77-8B9D-DE8E4AE99066}" type="datetimeFigureOut">
              <a:rPr lang="fa-IR" smtClean="0"/>
              <a:t>14/07/1444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D8F-CC4E-4B6D-B612-C6D418E3F5C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175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C3AF-BE29-4F77-8B9D-DE8E4AE99066}" type="datetimeFigureOut">
              <a:rPr lang="fa-IR" smtClean="0"/>
              <a:t>14/07/1444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D8F-CC4E-4B6D-B612-C6D418E3F5C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213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C3AF-BE29-4F77-8B9D-DE8E4AE99066}" type="datetimeFigureOut">
              <a:rPr lang="fa-IR" smtClean="0"/>
              <a:t>14/07/1444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D8F-CC4E-4B6D-B612-C6D418E3F5C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329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C3AF-BE29-4F77-8B9D-DE8E4AE99066}" type="datetimeFigureOut">
              <a:rPr lang="fa-IR" smtClean="0"/>
              <a:t>14/07/1444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D8F-CC4E-4B6D-B612-C6D418E3F5C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137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C3AF-BE29-4F77-8B9D-DE8E4AE99066}" type="datetimeFigureOut">
              <a:rPr lang="fa-IR" smtClean="0"/>
              <a:t>14/07/1444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D8F-CC4E-4B6D-B612-C6D418E3F5C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314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C3AF-BE29-4F77-8B9D-DE8E4AE99066}" type="datetimeFigureOut">
              <a:rPr lang="fa-IR" smtClean="0"/>
              <a:t>14/07/1444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D8F-CC4E-4B6D-B612-C6D418E3F5C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633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C3AF-BE29-4F77-8B9D-DE8E4AE99066}" type="datetimeFigureOut">
              <a:rPr lang="fa-IR" smtClean="0"/>
              <a:t>14/07/1444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D8F-CC4E-4B6D-B612-C6D418E3F5C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262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2C3AF-BE29-4F77-8B9D-DE8E4AE99066}" type="datetimeFigureOut">
              <a:rPr lang="fa-IR" smtClean="0"/>
              <a:t>14/07/1444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01D8F-CC4E-4B6D-B612-C6D418E3F5C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239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77143" y="1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1729" y="225584"/>
            <a:ext cx="6096000" cy="24822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بسمه‌تعالی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وزارت جهاد کشاورزی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سازمان تحقیقات، آموزش و ترویج کشاورزی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مرکز تحقیقات و آموزش کشاورزی و منابع طبیعی استان بوشهر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معرفی مرکز نوآوری کشاورزی خلیج فارس استان بوشهر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162" y="2724554"/>
            <a:ext cx="3103133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1729" y="225584"/>
            <a:ext cx="6096000" cy="24822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بسمه‌تعالی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وزارت جهاد کشاورزی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سازمان تحقیقات، آموزش و ترویج کشاورزی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مرکز تحقیقات و آموزش کشاورزی و منابع طبیعی استان بوشهر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معرفی مرکز نوآوری کشاورزی خلیج فارس استان بوشهر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162" y="2724554"/>
            <a:ext cx="3103133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35049" y="1787256"/>
            <a:ext cx="7379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814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86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58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30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2025" y="703385"/>
            <a:ext cx="99317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مرکز نوآوری کشاورزی استان بوشهر در آبان‌ماه 1399 و بر اساس تفاهم‌نامه شماره 266/9967 مورخ 18/8/99 بین مرکز تحقیقات و آموزش کشاورزی و منابع طبیعی استان بوشهر و پارک علم و فناوری خلیج فارس راه‌اندازی گردید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مرکز نوآوری خلیج فارس، از فضای اداری، مجموعه آزمایشگاهی و مجموعه گلخانه‌ای برخوردار است و شرکت‌های حاضر در این مرکز از این امکانات استفاده می‌نمایند.</a:t>
            </a:r>
            <a:endParaRPr lang="fa-IR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855" y="3082576"/>
            <a:ext cx="2145978" cy="2859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9914" y="2756752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فضای اداری</a:t>
            </a:r>
            <a:endParaRPr lang="fa-I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078" y="3101451"/>
            <a:ext cx="2164268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35049" y="1787256"/>
            <a:ext cx="7379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814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86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58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30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3314" y="1015539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>
                <a:cs typeface="B Zar" panose="00000400000000000000" pitchFamily="2" charset="-78"/>
              </a:rPr>
              <a:t>فضای آزمایشگاهی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35" y="2222695"/>
            <a:ext cx="5552549" cy="4174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54" y="2222695"/>
            <a:ext cx="5587358" cy="41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35049" y="1787256"/>
            <a:ext cx="7379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814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86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58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30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897" y="2290197"/>
            <a:ext cx="5882140" cy="44156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98919" y="1351120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cs typeface="B Zar" panose="00000400000000000000" pitchFamily="2" charset="-78"/>
              </a:rPr>
              <a:t>مجموعه گلخانه‌ای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40" y="2290197"/>
            <a:ext cx="5893142" cy="44156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64270" y="1351120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cs typeface="B Zar" panose="00000400000000000000" pitchFamily="2" charset="-78"/>
              </a:rPr>
              <a:t>سالن کنفرانس</a:t>
            </a:r>
          </a:p>
        </p:txBody>
      </p:sp>
    </p:spTree>
    <p:extLst>
      <p:ext uri="{BB962C8B-B14F-4D97-AF65-F5344CB8AC3E}">
        <p14:creationId xmlns:p14="http://schemas.microsoft.com/office/powerpoint/2010/main" val="25743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35049" y="1787256"/>
            <a:ext cx="7379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814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86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58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30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57" y="202207"/>
            <a:ext cx="111333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حال حاضر شرکت‌های زیر در این مرکز فعال می‌باشند:</a:t>
            </a:r>
          </a:p>
          <a:p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1-شرکت</a:t>
            </a:r>
            <a:r>
              <a:rPr lang="fa-I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راوند حساب دشتستان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مدیر عاملی خانم معصومه راوند که به عنوان شتاب‏دهنده کسب و کار فعالیت دارد و از تاریخ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1400/07/25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این مرکز مستقر شده‌ است. این شرکت اهداف زیر را با همکاری این مرکز دنبال می‌کند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</a:p>
          <a:p>
            <a:endParaRPr lang="fa-IR" sz="20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1-1- همكاري و مشارکت در استقرار و مدیریت شرکت‏های نوآور و کارآفرین در فضای ساختمان‏ها، کارگاه‏ها، آزمایشگاه‏ها و ایستگاه‏های تحقیقاتی متعلق به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مرکز</a:t>
            </a:r>
          </a:p>
          <a:p>
            <a:endParaRPr lang="fa-IR" sz="20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1-2- حمایت، شتاب دادن، مشاوره و همکاری با شرکت‏های دانش بنیان، نوآور و کارآفرین با استفاده از امکانات علمی، فنی و اجرایی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93" y="3101451"/>
            <a:ext cx="2597121" cy="3468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27" y="3107548"/>
            <a:ext cx="2603218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35049" y="1787256"/>
            <a:ext cx="7379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814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86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58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30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57" y="202207"/>
            <a:ext cx="11133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2-شرکت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زیست بانان توران سیراف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مدیرعاملی آقای سید پیام قاضی که از تاریخ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1400/09/1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مرکز نوآوری استقرار یافته است. </a:t>
            </a:r>
            <a:endParaRPr lang="fa-IR" sz="20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شرکت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پایلوت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تکثیر و پرورش صدف خوراکی و کشت جلبک راه‌اندازی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کرده است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740" y="3726248"/>
            <a:ext cx="5944115" cy="2944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79" y="1895494"/>
            <a:ext cx="2255716" cy="2926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700" y="1787256"/>
            <a:ext cx="2200847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35049" y="1787256"/>
            <a:ext cx="7379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814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86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58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30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57" y="202207"/>
            <a:ext cx="111333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a-IR" sz="2000" b="1" u="sng" dirty="0">
                <a:cs typeface="B Zar" panose="00000400000000000000" pitchFamily="2" charset="-78"/>
              </a:rPr>
              <a:t>شرکت </a:t>
            </a:r>
            <a:r>
              <a:rPr lang="fa-IR" sz="2000" b="1" u="sng" dirty="0">
                <a:solidFill>
                  <a:srgbClr val="FF0000"/>
                </a:solidFill>
                <a:cs typeface="B Zar" panose="00000400000000000000" pitchFamily="2" charset="-78"/>
              </a:rPr>
              <a:t>نوآوران ریزجلبک خلیج فارس </a:t>
            </a:r>
            <a:r>
              <a:rPr lang="fa-IR" sz="2000" b="1" dirty="0">
                <a:cs typeface="B Zar" panose="00000400000000000000" pitchFamily="2" charset="-78"/>
              </a:rPr>
              <a:t>به مدیرعاملی خانم نجمه کازرونی از سال 1397 در مرکز تحقیقات و آموزش کشاورزی و منابع طبیعی استان بوشهر فعالیت خود را شروع کرده‌اند</a:t>
            </a:r>
            <a:r>
              <a:rPr lang="fa-IR" sz="2000" b="1" dirty="0" smtClean="0">
                <a:cs typeface="B Zar" panose="00000400000000000000" pitchFamily="2" charset="-78"/>
              </a:rPr>
              <a:t>.</a:t>
            </a:r>
          </a:p>
          <a:p>
            <a:pPr lvl="0"/>
            <a:endParaRPr lang="en-US" sz="2000" b="1" dirty="0">
              <a:cs typeface="B Zar" panose="00000400000000000000" pitchFamily="2" charset="-78"/>
            </a:endParaRPr>
          </a:p>
          <a:p>
            <a:r>
              <a:rPr lang="fa-IR" sz="2000" b="1" dirty="0">
                <a:cs typeface="B Zar" panose="00000400000000000000" pitchFamily="2" charset="-78"/>
              </a:rPr>
              <a:t>   این شرکت در زمینه خالص سازی و پرورش 2 میکروجلبک مهم تجاری کیتوسروس </a:t>
            </a:r>
            <a:r>
              <a:rPr lang="en-US" sz="2000" b="1" i="1" dirty="0" err="1">
                <a:cs typeface="B Zar" panose="00000400000000000000" pitchFamily="2" charset="-78"/>
              </a:rPr>
              <a:t>Chaetoceros</a:t>
            </a:r>
            <a:r>
              <a:rPr lang="en-US" sz="2000" b="1" i="1" dirty="0">
                <a:cs typeface="B Zar" panose="00000400000000000000" pitchFamily="2" charset="-78"/>
              </a:rPr>
              <a:t> sp. </a:t>
            </a:r>
            <a:r>
              <a:rPr lang="fa-IR" sz="2000" b="1" dirty="0">
                <a:cs typeface="B Zar" panose="00000400000000000000" pitchFamily="2" charset="-78"/>
              </a:rPr>
              <a:t>و اسپیرولینا پلاتنسیس </a:t>
            </a:r>
            <a:r>
              <a:rPr lang="en-US" sz="2000" b="1" i="1" dirty="0">
                <a:cs typeface="B Zar" panose="00000400000000000000" pitchFamily="2" charset="-78"/>
              </a:rPr>
              <a:t>Spirulina platensis </a:t>
            </a:r>
            <a:r>
              <a:rPr lang="fa-IR" sz="2000" b="1" dirty="0">
                <a:cs typeface="B Zar" panose="00000400000000000000" pitchFamily="2" charset="-78"/>
              </a:rPr>
              <a:t>فعالیت دارد. </a:t>
            </a:r>
            <a:endParaRPr lang="en-US" sz="2000" b="1" dirty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822" y="2580199"/>
            <a:ext cx="5072059" cy="3025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79" y="2580199"/>
            <a:ext cx="4543947" cy="30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35049" y="1787256"/>
            <a:ext cx="7379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814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86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58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3000" indent="-1295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fa-IR" sz="4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57" y="202207"/>
            <a:ext cx="111333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a-IR" sz="2000" b="1" dirty="0" smtClean="0">
                <a:cs typeface="B Zar" panose="00000400000000000000" pitchFamily="2" charset="-78"/>
              </a:rPr>
              <a:t>4-شرکت 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کیان دام</a:t>
            </a:r>
            <a:r>
              <a:rPr lang="fa-IR" sz="2000" b="1" dirty="0">
                <a:cs typeface="B Zar" panose="00000400000000000000" pitchFamily="2" charset="-78"/>
              </a:rPr>
              <a:t> که با معرفی شرکت راوند حساب (شتاب‏دهنده) و با مدیرعاملی آقای عزیزاله صلواتی از تاریخ </a:t>
            </a:r>
            <a:r>
              <a:rPr lang="fa-IR" sz="2000" b="1" dirty="0" smtClean="0">
                <a:cs typeface="B Zar" panose="00000400000000000000" pitchFamily="2" charset="-78"/>
              </a:rPr>
              <a:t>1400/11/1 </a:t>
            </a:r>
            <a:r>
              <a:rPr lang="fa-IR" sz="2000" b="1" dirty="0">
                <a:cs typeface="B Zar" panose="00000400000000000000" pitchFamily="2" charset="-78"/>
              </a:rPr>
              <a:t>در مرکز نوآوری مستقر شده است. </a:t>
            </a:r>
            <a:endParaRPr lang="fa-IR" sz="2000" b="1" dirty="0" smtClean="0">
              <a:cs typeface="B Zar" panose="00000400000000000000" pitchFamily="2" charset="-78"/>
            </a:endParaRPr>
          </a:p>
          <a:p>
            <a:pPr lvl="0"/>
            <a:r>
              <a:rPr lang="fa-IR" sz="2000" b="1" dirty="0" smtClean="0">
                <a:cs typeface="B Zar" panose="00000400000000000000" pitchFamily="2" charset="-78"/>
              </a:rPr>
              <a:t>این </a:t>
            </a:r>
            <a:r>
              <a:rPr lang="fa-IR" sz="2000" b="1" dirty="0">
                <a:cs typeface="B Zar" panose="00000400000000000000" pitchFamily="2" charset="-78"/>
              </a:rPr>
              <a:t>شرکت با هدف توزیع دام و طیور در مناطق روستایی و جمع‌آوری و فروش محصولات تولیدی، قصد دارد در بهبود سطح معیشت روستائیان و اشتغال آنها نقش ایفا نماید.</a:t>
            </a:r>
            <a:endParaRPr lang="en-US" sz="2000" b="1" dirty="0">
              <a:cs typeface="B Zar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468" y="2325529"/>
            <a:ext cx="4838715" cy="3589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39" y="2325528"/>
            <a:ext cx="4839156" cy="35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17973</TotalTime>
  <Words>388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 Nazanin</vt:lpstr>
      <vt:lpstr>B Zar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mhs</dc:creator>
  <cp:lastModifiedBy>mhs</cp:lastModifiedBy>
  <cp:revision>141</cp:revision>
  <dcterms:created xsi:type="dcterms:W3CDTF">2020-08-04T10:09:41Z</dcterms:created>
  <dcterms:modified xsi:type="dcterms:W3CDTF">2023-02-05T04:31:12Z</dcterms:modified>
</cp:coreProperties>
</file>